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63" r:id="rId6"/>
    <p:sldId id="259" r:id="rId7"/>
    <p:sldId id="258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5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5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5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88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0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40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9/19/2020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0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96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Transportation/2014-Yellow-Taxi-Trip-Data/gn7m-em8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2CE953C-9697-4303-937A-1AF507839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7A25D-74D8-4CBF-947C-2876B36AC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/>
              <a:t>UBER VS YELLOW TAXI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F1552-C3A6-40FF-9C15-1BAF2F918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New York City 2014</a:t>
            </a:r>
          </a:p>
        </p:txBody>
      </p:sp>
    </p:spTree>
    <p:extLst>
      <p:ext uri="{BB962C8B-B14F-4D97-AF65-F5344CB8AC3E}">
        <p14:creationId xmlns:p14="http://schemas.microsoft.com/office/powerpoint/2010/main" val="373260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B7086-5E15-4F78-877D-BAA53DFE8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What data was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B4CD-C9DA-4DC0-9730-33C52B64B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Uber </a:t>
            </a:r>
            <a:r>
              <a:rPr lang="en-US" sz="2000" dirty="0" err="1"/>
              <a:t>infomation</a:t>
            </a:r>
            <a:r>
              <a:rPr lang="en-US" sz="2000" dirty="0"/>
              <a:t> I used the dataset that we found on Kaggle for NYC Uber 2014-2015 however for my portion of the project I solely focused on the year 2014 </a:t>
            </a:r>
          </a:p>
          <a:p>
            <a:endParaRPr lang="en-US" sz="2000" dirty="0"/>
          </a:p>
          <a:p>
            <a:r>
              <a:rPr lang="en-US" sz="2000" dirty="0"/>
              <a:t>Yellow Taxi information was obtained from the API:</a:t>
            </a:r>
          </a:p>
          <a:p>
            <a:pPr marL="0" indent="0">
              <a:buNone/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https://data.cityofnewyork.us/Transportation/2014-Yellow-Taxi-Trip-Data/gn7m-em8n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3621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9C08F7-5C9F-4B0E-B456-7D65B3614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3B6E84-18CC-490B-B5C3-42EF91DFF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73272"/>
            <a:ext cx="5372099" cy="251145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66CCE6-5B1F-4304-AA1D-3667448C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2294144"/>
            <a:ext cx="5372099" cy="22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8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9C08F7-5C9F-4B0E-B456-7D65B3614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828-E12B-4188-AF87-27F3722A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F9180-6A98-425B-9642-771D237EC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" y="166064"/>
            <a:ext cx="6540323" cy="302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EA414-A0E7-4C9A-B342-A1CAC0DE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305489"/>
            <a:ext cx="7165467" cy="324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37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07BCFC-4B72-4EC2-B7A4-9F540F4B8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8" y="916785"/>
            <a:ext cx="10577744" cy="50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31557-75ED-4704-AEB9-557DA9C6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Is each service used in similar places?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016381E-599D-4F07-825C-6E9898DCC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237744"/>
            <a:ext cx="5646737" cy="267631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9C8FBB-BAA7-47B9-B41C-9AC1C85A9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121248"/>
            <a:ext cx="4724399" cy="34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9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ADFA8E-99CE-40C6-8A6E-0F1F369A0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27" y="643467"/>
            <a:ext cx="4596384" cy="344728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15AE18-A8CD-4873-B285-C3E89C311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2" y="604890"/>
            <a:ext cx="4594763" cy="344607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558B9-3E4A-4946-B3C5-4C7CA41F2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 dirty="0">
                <a:solidFill>
                  <a:schemeClr val="tx1"/>
                </a:solidFill>
              </a:rPr>
              <a:t>Uber </a:t>
            </a:r>
            <a:r>
              <a:rPr lang="en-US" sz="4400" b="0" cap="all" spc="-100" dirty="0" err="1">
                <a:solidFill>
                  <a:schemeClr val="tx1"/>
                </a:solidFill>
              </a:rPr>
              <a:t>mONthLY</a:t>
            </a:r>
            <a:r>
              <a:rPr lang="en-US" sz="4400" b="0" cap="all" spc="-100" dirty="0">
                <a:solidFill>
                  <a:schemeClr val="tx1"/>
                </a:solidFill>
              </a:rPr>
              <a:t> </a:t>
            </a:r>
            <a:r>
              <a:rPr lang="en-US" sz="4400" b="0" cap="all" spc="-100" dirty="0" err="1">
                <a:solidFill>
                  <a:schemeClr val="tx1"/>
                </a:solidFill>
              </a:rPr>
              <a:t>reSULTS</a:t>
            </a:r>
            <a:r>
              <a:rPr lang="en-US" sz="4400" b="0" cap="all" spc="-100" dirty="0">
                <a:solidFill>
                  <a:schemeClr val="tx1"/>
                </a:solidFill>
              </a:rPr>
              <a:t> VS YELLOW TAXI </a:t>
            </a:r>
            <a:r>
              <a:rPr lang="en-US" sz="4400" b="0" cap="all" spc="-100" dirty="0" err="1">
                <a:solidFill>
                  <a:schemeClr val="tx1"/>
                </a:solidFill>
              </a:rPr>
              <a:t>MONTHly</a:t>
            </a:r>
            <a:r>
              <a:rPr lang="en-US" sz="4400" b="0" cap="all" spc="-100" dirty="0">
                <a:solidFill>
                  <a:schemeClr val="tx1"/>
                </a:solidFill>
              </a:rPr>
              <a:t> RESULTS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61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A7A5B0-A86B-4B2D-B579-7DD94059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E8A20-C7E5-410C-8629-67A146626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19C08F7-5C9F-4B0E-B456-7D65B3614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5754-818E-48AA-8C62-45AF9989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3520" y="2448560"/>
            <a:ext cx="10058400" cy="13258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8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288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243B41"/>
      </a:dk2>
      <a:lt2>
        <a:srgbClr val="E5E5EA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4062B3"/>
      </a:accent6>
      <a:hlink>
        <a:srgbClr val="7879D2"/>
      </a:hlink>
      <a:folHlink>
        <a:srgbClr val="828282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81</Words>
  <Application>Microsoft Office PowerPoint</Application>
  <PresentationFormat>Widescreen</PresentationFormat>
  <Paragraphs>10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Garamond</vt:lpstr>
      <vt:lpstr>Selawik Light</vt:lpstr>
      <vt:lpstr>Speak Pro</vt:lpstr>
      <vt:lpstr>SavonVTI</vt:lpstr>
      <vt:lpstr>UBER VS YELLOW TAXI</vt:lpstr>
      <vt:lpstr>What data was used?</vt:lpstr>
      <vt:lpstr>PowerPoint Presentation</vt:lpstr>
      <vt:lpstr>PowerPoint Presentation</vt:lpstr>
      <vt:lpstr>PowerPoint Presentation</vt:lpstr>
      <vt:lpstr>Is each service used in similar places?</vt:lpstr>
      <vt:lpstr>Uber mONthLY reSULTS VS YELLOW TAXI MONTHly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UBER VS YELLOW TAXI</dc:title>
  <dc:creator>Catherine Beimfohr</dc:creator>
  <cp:lastModifiedBy>Catherine Beimfohr</cp:lastModifiedBy>
  <cp:revision>2</cp:revision>
  <dcterms:created xsi:type="dcterms:W3CDTF">2020-09-19T13:04:47Z</dcterms:created>
  <dcterms:modified xsi:type="dcterms:W3CDTF">2020-09-19T13:07:44Z</dcterms:modified>
</cp:coreProperties>
</file>